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3F18"/>
    <a:srgbClr val="BD2B0B"/>
    <a:srgbClr val="7ABFC0"/>
    <a:srgbClr val="CAEBEA"/>
    <a:srgbClr val="55DD61"/>
    <a:srgbClr val="3AAFC3"/>
    <a:srgbClr val="FFAA00"/>
    <a:srgbClr val="ABCE36"/>
    <a:srgbClr val="002412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08" autoAdjust="0"/>
    <p:restoredTop sz="94692" autoAdjust="0"/>
  </p:normalViewPr>
  <p:slideViewPr>
    <p:cSldViewPr snapToObjects="1" showGuides="1">
      <p:cViewPr varScale="1">
        <p:scale>
          <a:sx n="57" d="100"/>
          <a:sy n="57" d="100"/>
        </p:scale>
        <p:origin x="-1284" y="-90"/>
      </p:cViewPr>
      <p:guideLst>
        <p:guide orient="horz" pos="1330"/>
        <p:guide orient="horz" pos="3412"/>
        <p:guide orient="horz" pos="2251"/>
        <p:guide orient="horz" pos="709"/>
        <p:guide orient="horz" pos="2296"/>
        <p:guide pos="703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26C1A-E9C0-3649-8DE0-0F721770D521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351CB-C7E3-8F4F-AA6E-DB407BF173D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6820A-C1B1-9944-A68D-DA5B884778EE}" type="datetimeFigureOut">
              <a:rPr lang="fr-FR" smtClean="0"/>
              <a:pPr/>
              <a:t>08/03/2016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BCA58-F001-2A42-AB6A-B366B18E47A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2106612"/>
            <a:ext cx="7276629" cy="1487487"/>
          </a:xfrm>
        </p:spPr>
        <p:txBody>
          <a:bodyPr lIns="0" rIns="0" anchor="b">
            <a:noAutofit/>
          </a:bodyPr>
          <a:lstStyle>
            <a:lvl1pPr>
              <a:defRPr sz="3200"/>
            </a:lvl1pPr>
          </a:lstStyle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8550"/>
            <a:ext cx="7276629" cy="1778000"/>
          </a:xfr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noProof="0" dirty="0" smtClean="0"/>
              <a:t>Cliquez pour modifier les styles des sous-titres du masque</a:t>
            </a:r>
          </a:p>
        </p:txBody>
      </p:sp>
      <p:pic>
        <p:nvPicPr>
          <p:cNvPr id="2" name="Image 1" descr="TOTAL_powerPoint_bandeauBrandBlock_gris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4400"/>
            <a:ext cx="9144000" cy="847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Presentation title - Place and Country - Date Month Day Year</a:t>
            </a:r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smtClean="0"/>
              <a:t>Presentation title - Place and Country - Date Month Day Year</a:t>
            </a:r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457200" y="1125538"/>
            <a:ext cx="82188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5818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2493952"/>
            <a:ext cx="7772400" cy="1362075"/>
          </a:xfrm>
        </p:spPr>
        <p:txBody>
          <a:bodyPr anchor="ctr">
            <a:noAutofit/>
          </a:bodyPr>
          <a:lstStyle>
            <a:lvl1pPr algn="l">
              <a:defRPr sz="3200" b="1" cap="all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- Place and Country - Date Month Day Year</a:t>
            </a:r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8928000" y="0"/>
            <a:ext cx="216000" cy="6858000"/>
          </a:xfrm>
          <a:prstGeom prst="rect">
            <a:avLst/>
          </a:prstGeom>
          <a:solidFill>
            <a:srgbClr val="BD2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- Place and Country - Date Month Day Year</a:t>
            </a:r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695600"/>
            <a:ext cx="8218800" cy="42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Bar graph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 - Place and Country - Date Month Day Year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 baseline="0"/>
            </a:lvl1pPr>
          </a:lstStyle>
          <a:p>
            <a:pPr lvl="0"/>
            <a:r>
              <a:rPr lang="fr-FR" dirty="0" smtClean="0"/>
              <a:t>Bar graph </a:t>
            </a:r>
            <a:r>
              <a:rPr lang="fr-FR" dirty="0" err="1" smtClean="0"/>
              <a:t>title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xmlns="" val="230045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Graphiques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972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Bar graph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 - Place and Country - Date Month Day Year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457200" y="3510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Bar graph</a:t>
            </a: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xmlns="" val="230045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ann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767600"/>
            <a:ext cx="8218800" cy="4248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fr-FR" dirty="0" smtClean="0"/>
              <a:t>Ring graph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 - Place and Country - Date Month Day Year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spcBef>
                <a:spcPct val="50000"/>
              </a:spcBef>
              <a:buNone/>
              <a:defRPr sz="1600" baseline="0"/>
            </a:lvl1pPr>
          </a:lstStyle>
          <a:p>
            <a:pPr algn="ctr">
              <a:spcBef>
                <a:spcPct val="50000"/>
              </a:spcBef>
            </a:pPr>
            <a:r>
              <a:rPr lang="en-GB" sz="1600" dirty="0" smtClean="0">
                <a:cs typeface="Arial"/>
              </a:rPr>
              <a:t>Ring graph title</a:t>
            </a:r>
            <a:endParaRPr lang="en-GB" sz="1600" dirty="0">
              <a:cs typeface="Arial"/>
            </a:endParaRP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xmlns="" val="23004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125538"/>
            <a:ext cx="8218488" cy="489600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fr-FR" dirty="0" smtClean="0"/>
              <a:t>Table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 - Place and Country - Date Month Day Year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xmlns="" val="230045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Presentation title - Place and Country - Date Month Day Year</a:t>
            </a:r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5768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635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" y="6411916"/>
            <a:ext cx="55626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9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en-US" dirty="0" smtClean="0"/>
              <a:t>Presentation title - Place and Country - Date Month Day Year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411916"/>
            <a:ext cx="7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Helvetica"/>
              </a:defRPr>
            </a:lvl1pPr>
          </a:lstStyle>
          <a:p>
            <a:fld id="{21F90BE8-D879-4F46-ACF9-7BCC67DCFB75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Helvetica"/>
              <a:cs typeface="Helvetica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5400000">
            <a:off x="7334251" y="6594478"/>
            <a:ext cx="365125" cy="1588"/>
          </a:xfrm>
          <a:prstGeom prst="line">
            <a:avLst/>
          </a:prstGeom>
          <a:ln w="6350" cap="flat" cmpd="sng" algn="ctr">
            <a:solidFill>
              <a:schemeClr val="tx1">
                <a:alpha val="7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18488" cy="5001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dirty="0" smtClean="0"/>
              <a:t>Modifiez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</p:txBody>
      </p:sp>
      <p:pic>
        <p:nvPicPr>
          <p:cNvPr id="11" name="Image 10" descr="TOTAL_ADM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5087" y="6374892"/>
            <a:ext cx="1008000" cy="402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58" r:id="rId3"/>
    <p:sldLayoutId id="2147483659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 cap="all">
          <a:solidFill>
            <a:schemeClr val="accent5">
              <a:lumMod val="75000"/>
            </a:schemeClr>
          </a:solidFill>
          <a:latin typeface="+mj-lt"/>
          <a:ea typeface="+mj-ea"/>
          <a:cs typeface="Arial"/>
        </a:defRPr>
      </a:lvl1pPr>
    </p:titleStyle>
    <p:bodyStyle>
      <a:lvl1pPr marL="285750" indent="-2857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20000"/>
        <a:buFont typeface="Lucida Grande"/>
        <a:buChar char="●"/>
        <a:defRPr sz="2000" kern="1200">
          <a:solidFill>
            <a:schemeClr val="tx1"/>
          </a:solidFill>
          <a:latin typeface="+mn-lt"/>
          <a:ea typeface="+mn-ea"/>
          <a:cs typeface="Arial"/>
        </a:defRPr>
      </a:lvl1pPr>
      <a:lvl2pPr marL="447675" indent="-180975" algn="l" defTabSz="5334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Arial"/>
        </a:defRPr>
      </a:lvl2pPr>
      <a:lvl3pPr marL="806450" indent="-180975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00000"/>
        <a:buFont typeface="Lucida Grande"/>
        <a:buChar char="•"/>
        <a:defRPr sz="1600" kern="1200">
          <a:solidFill>
            <a:schemeClr val="tx1"/>
          </a:solidFill>
          <a:latin typeface="+mn-lt"/>
          <a:ea typeface="+mn-ea"/>
          <a:cs typeface="Arial"/>
        </a:defRPr>
      </a:lvl3pPr>
      <a:lvl4pPr marL="1076325" indent="-1714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80000"/>
        <a:buFont typeface="Lucida Grande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Helvetica"/>
        </a:defRPr>
      </a:lvl4pPr>
      <a:lvl5pPr marL="1260000" indent="-180975" algn="l" defTabSz="352425" rtl="0" eaLnBrk="1" latinLnBrk="0" hangingPunct="1">
        <a:spcBef>
          <a:spcPts val="300"/>
        </a:spcBef>
        <a:spcAft>
          <a:spcPts val="300"/>
        </a:spcAft>
        <a:buClr>
          <a:srgbClr val="BD2B0B"/>
        </a:buClr>
        <a:buSzPct val="100000"/>
        <a:buFont typeface="Lucida Grande"/>
        <a:buNone/>
        <a:defRPr sz="1600" kern="1200">
          <a:solidFill>
            <a:schemeClr val="tx1"/>
          </a:solidFill>
          <a:latin typeface="+mn-lt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0"/>
            <a:ext cx="8218488" cy="635000"/>
          </a:xfrm>
        </p:spPr>
        <p:txBody>
          <a:bodyPr/>
          <a:lstStyle/>
          <a:p>
            <a:r>
              <a:rPr lang="en-GB" dirty="0" smtClean="0"/>
              <a:t>Slide heading – text sample</a:t>
            </a:r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 - Place and Country - Date Month Day Year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57200" y="457200"/>
            <a:ext cx="8218800" cy="504031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W:\Entity\PHC-SAFENV\HSE PHC DISTRICT\HSE 05_Respect for the Environment\Environment\2 Env Operations\01 - Oil Spill Management\Oil Spill Response\Oil Spill Reports\2015 Spill Incidents\08- KM14 Ihugbogo_19_10_15\JIV Reports\Final JIV Pictures\DSC01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798" y="457200"/>
            <a:ext cx="3429000" cy="2571649"/>
          </a:xfrm>
          <a:prstGeom prst="rect">
            <a:avLst/>
          </a:prstGeom>
          <a:noFill/>
        </p:spPr>
      </p:pic>
      <p:pic>
        <p:nvPicPr>
          <p:cNvPr id="1027" name="Picture 3" descr="W:\Entity\PHC-SAFENV\HSE PHC DISTRICT\HSE 05_Respect for the Environment\Environment\2 Env Operations\01 - Oil Spill Management\Oil Spill Response\Oil Spill Reports\2015 Spill Incidents\08- KM14 Ihugbogo_19_10_15\JIV Reports\Final JIV Pictures\DSC01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4125" y="457201"/>
            <a:ext cx="3511273" cy="2571648"/>
          </a:xfrm>
          <a:prstGeom prst="rect">
            <a:avLst/>
          </a:prstGeom>
          <a:noFill/>
        </p:spPr>
      </p:pic>
      <p:pic>
        <p:nvPicPr>
          <p:cNvPr id="1028" name="Picture 4" descr="W:\Entity\PHC-SAFENV\HSE PHC DISTRICT\HSE 05_Respect for the Environment\Environment\2 Env Operations\01 - Oil Spill Management\Oil Spill Response\Oil Spill Reports\2015 Spill Incidents\08- KM14 Ihugbogo_19_10_15\JIV Reports\Final JIV Pictures\DSC018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276600"/>
            <a:ext cx="3657598" cy="2743091"/>
          </a:xfrm>
          <a:prstGeom prst="rect">
            <a:avLst/>
          </a:prstGeom>
          <a:noFill/>
        </p:spPr>
      </p:pic>
      <p:pic>
        <p:nvPicPr>
          <p:cNvPr id="1029" name="Picture 5" descr="W:\Entity\PHC-SAFENV\HSE PHC DISTRICT\HSE 05_Respect for the Environment\Environment\2 Env Operations\01 - Oil Spill Management\Oil Spill Response\Oil Spill Reports\2015 Spill Incidents\08- KM14 Ihugbogo_19_10_15\JIV Reports\Final JIV Pictures\DSC018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4566" y="3305274"/>
            <a:ext cx="3615671" cy="2711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243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</TotalTime>
  <Words>17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Slide heading – text sample</vt:lpstr>
    </vt:vector>
  </TitlesOfParts>
  <Company>TOTAL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heading – text sample</dc:title>
  <dc:creator>L0261828</dc:creator>
  <cp:lastModifiedBy>NOSDRA -PHZO</cp:lastModifiedBy>
  <cp:revision>2</cp:revision>
  <dcterms:created xsi:type="dcterms:W3CDTF">2016-01-25T10:57:38Z</dcterms:created>
  <dcterms:modified xsi:type="dcterms:W3CDTF">2016-03-08T11:29:10Z</dcterms:modified>
</cp:coreProperties>
</file>